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81"/>
  </p:normalViewPr>
  <p:slideViewPr>
    <p:cSldViewPr snapToGrid="0" snapToObjects="1">
      <p:cViewPr varScale="1">
        <p:scale>
          <a:sx n="95" d="100"/>
          <a:sy n="95" d="100"/>
        </p:scale>
        <p:origin x="200" y="4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08783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594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62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4679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6644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474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314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8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863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941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678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EECEC-1F71-B046-98D3-6BC533D1BA68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8122DE-E3DD-A548-9231-AD325A97C0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89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4.tiff"/><Relationship Id="rId5" Type="http://schemas.openxmlformats.org/officeDocument/2006/relationships/image" Target="../media/image5.tiff"/><Relationship Id="rId6" Type="http://schemas.openxmlformats.org/officeDocument/2006/relationships/image" Target="../media/image6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5.tiff"/><Relationship Id="rId5" Type="http://schemas.openxmlformats.org/officeDocument/2006/relationships/image" Target="../media/image7.tiff"/><Relationship Id="rId6" Type="http://schemas.openxmlformats.org/officeDocument/2006/relationships/image" Target="../media/image8.tiff"/><Relationship Id="rId7" Type="http://schemas.openxmlformats.org/officeDocument/2006/relationships/image" Target="../media/image9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Order Based V Tracking Application for Android Handset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User Guide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777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57047" y="286416"/>
            <a:ext cx="359228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Log In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5782" y="994302"/>
            <a:ext cx="2161021" cy="420971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895" y="1105603"/>
            <a:ext cx="2103885" cy="4098410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 flipV="1">
            <a:off x="2753190" y="2756647"/>
            <a:ext cx="2982592" cy="31169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71895" y="5593976"/>
            <a:ext cx="21038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Press the button to scan Driver ID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3089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3975" y="286416"/>
            <a:ext cx="11234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Normal Delivery Scenario After Login</a:t>
            </a:r>
            <a:r>
              <a:rPr lang="en-US" sz="4000" dirty="0" smtClean="0">
                <a:sym typeface="Wingdings"/>
              </a:rPr>
              <a:t> (Prepaid/COD) </a:t>
            </a:r>
            <a:endParaRPr lang="en-US"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0" y="1128967"/>
            <a:ext cx="1739942" cy="33894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481" y="1128967"/>
            <a:ext cx="1779230" cy="34659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2587" y="1075336"/>
            <a:ext cx="2313495" cy="450673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53099" y="4141109"/>
            <a:ext cx="1277345" cy="248829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15433" y="1075336"/>
            <a:ext cx="2313495" cy="4506735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2137242" y="2823687"/>
            <a:ext cx="49182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97300" y="4738924"/>
            <a:ext cx="1650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on “All Orders</a:t>
            </a:r>
            <a:r>
              <a:rPr lang="en-US" smtClean="0"/>
              <a:t>” button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629065" y="4738924"/>
            <a:ext cx="15315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on the order if you can find in the page or press camera icon on top right corner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268551" y="1775012"/>
            <a:ext cx="732303" cy="23660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5462507" y="1775012"/>
            <a:ext cx="1220080" cy="2366098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634702" y="2290475"/>
            <a:ext cx="1556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Scan the order code 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663239" y="5650492"/>
            <a:ext cx="22994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on Scan to complete Job button and scan the order code</a:t>
            </a:r>
            <a:endParaRPr 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9487905" y="5754586"/>
            <a:ext cx="19551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Click on Yes button</a:t>
            </a:r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 flipV="1">
            <a:off x="8962686" y="2958060"/>
            <a:ext cx="552747" cy="2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7171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93975" y="286416"/>
            <a:ext cx="112349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Normal Delivery Scenarios After Login</a:t>
            </a:r>
            <a:r>
              <a:rPr lang="en-US" sz="4000" dirty="0" smtClean="0">
                <a:sym typeface="Wingdings"/>
              </a:rPr>
              <a:t> (Exchange) </a:t>
            </a:r>
            <a:endParaRPr lang="en-US" sz="4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00" y="1128967"/>
            <a:ext cx="1739942" cy="338944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481" y="1128967"/>
            <a:ext cx="1779230" cy="346597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3099" y="4141109"/>
            <a:ext cx="1277345" cy="2488292"/>
          </a:xfrm>
          <a:prstGeom prst="rect">
            <a:avLst/>
          </a:prstGeom>
        </p:spPr>
      </p:pic>
      <p:cxnSp>
        <p:nvCxnSpPr>
          <p:cNvPr id="9" name="Straight Arrow Connector 8"/>
          <p:cNvCxnSpPr/>
          <p:nvPr/>
        </p:nvCxnSpPr>
        <p:spPr>
          <a:xfrm flipV="1">
            <a:off x="2137242" y="2823687"/>
            <a:ext cx="491823" cy="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397300" y="4738924"/>
            <a:ext cx="16507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on “All Orders</a:t>
            </a:r>
            <a:r>
              <a:rPr lang="en-US" smtClean="0"/>
              <a:t>” button</a:t>
            </a:r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629065" y="4738924"/>
            <a:ext cx="153152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on the order if you can find in the page or press camera icon on top right corner</a:t>
            </a:r>
            <a:endParaRPr lang="en-US" dirty="0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4268551" y="1775012"/>
            <a:ext cx="732303" cy="2366097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5462507" y="2290475"/>
            <a:ext cx="1237417" cy="1850635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4634702" y="2290475"/>
            <a:ext cx="15560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Scan the order code </a:t>
            </a:r>
            <a:endParaRPr 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6699924" y="4535908"/>
            <a:ext cx="171734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on ‘Scan Exchange Code’ button and scan the exchange code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9924" y="1028232"/>
            <a:ext cx="1722523" cy="3355510"/>
          </a:xfrm>
          <a:prstGeom prst="rect">
            <a:avLst/>
          </a:prstGeom>
        </p:spPr>
      </p:pic>
      <p:cxnSp>
        <p:nvCxnSpPr>
          <p:cNvPr id="22" name="Straight Arrow Connector 21"/>
          <p:cNvCxnSpPr/>
          <p:nvPr/>
        </p:nvCxnSpPr>
        <p:spPr>
          <a:xfrm flipV="1">
            <a:off x="8422447" y="2420471"/>
            <a:ext cx="250906" cy="4474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619697" y="1080915"/>
            <a:ext cx="1695479" cy="3302827"/>
          </a:xfrm>
          <a:prstGeom prst="rect">
            <a:avLst/>
          </a:prstGeom>
        </p:spPr>
      </p:pic>
      <p:sp>
        <p:nvSpPr>
          <p:cNvPr id="33" name="TextBox 32"/>
          <p:cNvSpPr txBox="1"/>
          <p:nvPr/>
        </p:nvSpPr>
        <p:spPr>
          <a:xfrm>
            <a:off x="8716403" y="4540157"/>
            <a:ext cx="15866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Click on ‘Exchange Confirmed’ button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40980" y="1077874"/>
            <a:ext cx="1697040" cy="3305868"/>
          </a:xfrm>
          <a:prstGeom prst="rect">
            <a:avLst/>
          </a:prstGeom>
        </p:spPr>
      </p:pic>
      <p:cxnSp>
        <p:nvCxnSpPr>
          <p:cNvPr id="38" name="Straight Arrow Connector 37"/>
          <p:cNvCxnSpPr/>
          <p:nvPr/>
        </p:nvCxnSpPr>
        <p:spPr>
          <a:xfrm>
            <a:off x="10306492" y="2420471"/>
            <a:ext cx="205934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10440980" y="4628241"/>
            <a:ext cx="14627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Click on Yes button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8704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135</Words>
  <Application>Microsoft Macintosh PowerPoint</Application>
  <PresentationFormat>Widescreen</PresentationFormat>
  <Paragraphs>17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Calibri</vt:lpstr>
      <vt:lpstr>Calibri Light</vt:lpstr>
      <vt:lpstr>Wingdings</vt:lpstr>
      <vt:lpstr>Arial</vt:lpstr>
      <vt:lpstr>Office Theme</vt:lpstr>
      <vt:lpstr>Order Based V Tracking Application for Android Handset 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Order Based V Tracking Application for Android Handset </dc:title>
  <dc:creator>Microsoft Office User</dc:creator>
  <cp:lastModifiedBy>Microsoft Office User</cp:lastModifiedBy>
  <cp:revision>14</cp:revision>
  <dcterms:created xsi:type="dcterms:W3CDTF">2016-03-03T02:14:37Z</dcterms:created>
  <dcterms:modified xsi:type="dcterms:W3CDTF">2016-03-03T04:02:41Z</dcterms:modified>
</cp:coreProperties>
</file>

<file path=docProps/thumbnail.jpeg>
</file>